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7"/>
  </p:notesMasterIdLst>
  <p:handoutMasterIdLst>
    <p:handoutMasterId r:id="rId48"/>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443" r:id="rId45"/>
    <p:sldId id="268" r:id="rId46"/>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151"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45</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323971" y="994760"/>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5183213"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1198652786"/>
              </p:ext>
            </p:extLst>
          </p:nvPr>
        </p:nvGraphicFramePr>
        <p:xfrm>
          <a:off x="1125908" y="191489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727418"/>
          </a:xfrm>
        </p:spPr>
        <p:txBody>
          <a:bodyPr>
            <a:normAutofit fontScale="47500" lnSpcReduction="20000"/>
          </a:bodyPr>
          <a:lstStyle/>
          <a:p>
            <a:pPr algn="just">
              <a:buFont typeface="Wingdings" panose="05000000000000000000" pitchFamily="2" charset="2"/>
              <a:buChar char="Ø"/>
            </a:pPr>
            <a:endParaRPr lang="es-MX"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sz="51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a:p>
            <a:pPr algn="just">
              <a:buFont typeface="Wingdings" panose="05000000000000000000" pitchFamily="2" charset="2"/>
              <a:buChar char="Ø"/>
            </a:pPr>
            <a:endParaRPr lang="es-MX"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dirty="0">
                <a:solidFill>
                  <a:schemeClr val="accent1">
                    <a:lumMod val="75000"/>
                  </a:schemeClr>
                </a:solidFill>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631015" y="1406058"/>
            <a:ext cx="3577613" cy="734578"/>
          </a:xfrm>
        </p:spPr>
        <p:txBody>
          <a:bodyPr>
            <a:no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4" name="Marcador de número de diapositiva 12">
            <a:extLst>
              <a:ext uri="{FF2B5EF4-FFF2-40B4-BE49-F238E27FC236}">
                <a16:creationId xmlns:a16="http://schemas.microsoft.com/office/drawing/2014/main" id="{7224284C-0459-1772-4E83-E652827600C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44</a:t>
            </a:fld>
            <a:endParaRPr lang="es-MX" dirty="0">
              <a:solidFill>
                <a:srgbClr val="130147"/>
              </a:solidFill>
            </a:endParaRP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45</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13158</TotalTime>
  <Words>3028</Words>
  <Application>Microsoft Office PowerPoint</Application>
  <PresentationFormat>Panorámica</PresentationFormat>
  <Paragraphs>771</Paragraphs>
  <Slides>45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 General</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285</cp:revision>
  <cp:lastPrinted>2017-06-07T19:12:57Z</cp:lastPrinted>
  <dcterms:created xsi:type="dcterms:W3CDTF">2017-06-02T18:07:42Z</dcterms:created>
  <dcterms:modified xsi:type="dcterms:W3CDTF">2025-06-09T04:52:10Z</dcterms:modified>
</cp:coreProperties>
</file>